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76" r:id="rId3"/>
    <p:sldId id="259" r:id="rId4"/>
    <p:sldId id="261" r:id="rId5"/>
    <p:sldId id="262" r:id="rId6"/>
    <p:sldId id="264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4" r:id="rId16"/>
    <p:sldId id="27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3651" autoAdjust="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A4A8A-0304-477A-9129-34A017B7BCE7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3628F-67B5-4FD7-8052-FC4CED038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875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93628F-67B5-4FD7-8052-FC4CED0387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42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AE8B-2679-44AB-AA8A-498F27574362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0375-A5DD-43A0-AA9C-5ACC1AA75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196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AE8B-2679-44AB-AA8A-498F27574362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0375-A5DD-43A0-AA9C-5ACC1AA75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812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AE8B-2679-44AB-AA8A-498F27574362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0375-A5DD-43A0-AA9C-5ACC1AA75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432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AE8B-2679-44AB-AA8A-498F27574362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0375-A5DD-43A0-AA9C-5ACC1AA75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332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AE8B-2679-44AB-AA8A-498F27574362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0375-A5DD-43A0-AA9C-5ACC1AA75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3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AE8B-2679-44AB-AA8A-498F27574362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0375-A5DD-43A0-AA9C-5ACC1AA75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267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AE8B-2679-44AB-AA8A-498F27574362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0375-A5DD-43A0-AA9C-5ACC1AA75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3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AE8B-2679-44AB-AA8A-498F27574362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0375-A5DD-43A0-AA9C-5ACC1AA75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62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AE8B-2679-44AB-AA8A-498F27574362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0375-A5DD-43A0-AA9C-5ACC1AA75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357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AE8B-2679-44AB-AA8A-498F27574362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0375-A5DD-43A0-AA9C-5ACC1AA75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717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AE8B-2679-44AB-AA8A-498F27574362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0375-A5DD-43A0-AA9C-5ACC1AA75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83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CAE8B-2679-44AB-AA8A-498F27574362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90375-A5DD-43A0-AA9C-5ACC1AA75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67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7" Type="http://schemas.openxmlformats.org/officeDocument/2006/relationships/image" Target="../media/image26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jpg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31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g"/><Relationship Id="rId5" Type="http://schemas.openxmlformats.org/officeDocument/2006/relationships/image" Target="../media/image17.jpg"/><Relationship Id="rId4" Type="http://schemas.openxmlformats.org/officeDocument/2006/relationships/image" Target="../media/image1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2900640" y="354815"/>
            <a:ext cx="5732059" cy="1596788"/>
          </a:xfrm>
          <a:prstGeom prst="flowChartTerminator">
            <a:avLst/>
          </a:prstGeom>
          <a:gradFill>
            <a:gsLst>
              <a:gs pos="51000">
                <a:srgbClr val="FF0000"/>
              </a:gs>
              <a:gs pos="72550">
                <a:srgbClr val="FFC000"/>
              </a:gs>
              <a:gs pos="23000">
                <a:srgbClr val="FF0000"/>
              </a:gs>
              <a:gs pos="0">
                <a:schemeClr val="accent3">
                  <a:lumMod val="110000"/>
                  <a:satMod val="105000"/>
                  <a:tint val="67000"/>
                </a:schemeClr>
              </a:gs>
              <a:gs pos="50000">
                <a:srgbClr val="FFC000"/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8000" dirty="0" smtClean="0">
                <a:solidFill>
                  <a:schemeClr val="tx1"/>
                </a:solidFill>
                <a:latin typeface="Algerian" panose="04020705040A02060702" pitchFamily="82" charset="0"/>
              </a:rPr>
              <a:t>Welcome</a:t>
            </a:r>
          </a:p>
        </p:txBody>
      </p:sp>
      <p:sp>
        <p:nvSpPr>
          <p:cNvPr id="8" name="Flowchart: Punched Tape 7"/>
          <p:cNvSpPr/>
          <p:nvPr/>
        </p:nvSpPr>
        <p:spPr>
          <a:xfrm>
            <a:off x="539186" y="635783"/>
            <a:ext cx="1460311" cy="5895832"/>
          </a:xfrm>
          <a:prstGeom prst="flowChartPunchedTape">
            <a:avLst/>
          </a:prstGeom>
          <a:blipFill>
            <a:blip r:embed="rId4"/>
            <a:tile tx="0" ty="0" sx="100000" sy="100000" flip="none" algn="tl"/>
          </a:blip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Punched Tape 8"/>
          <p:cNvSpPr/>
          <p:nvPr/>
        </p:nvSpPr>
        <p:spPr>
          <a:xfrm>
            <a:off x="10044752" y="122830"/>
            <a:ext cx="1478508" cy="6537278"/>
          </a:xfrm>
          <a:prstGeom prst="flowChartPunchedTape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50000">
                <a:schemeClr val="accent4">
                  <a:lumMod val="50000"/>
                </a:schemeClr>
              </a:gs>
              <a:gs pos="100000">
                <a:srgbClr val="002060"/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Preparation 9"/>
          <p:cNvSpPr/>
          <p:nvPr/>
        </p:nvSpPr>
        <p:spPr>
          <a:xfrm>
            <a:off x="1412696" y="5194945"/>
            <a:ext cx="8679976" cy="1187355"/>
          </a:xfrm>
          <a:prstGeom prst="flowChartPreparation">
            <a:avLst/>
          </a:prstGeom>
          <a:gradFill>
            <a:gsLst>
              <a:gs pos="29230">
                <a:srgbClr val="92D050"/>
              </a:gs>
              <a:gs pos="0">
                <a:srgbClr val="FF000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rgbClr val="00B0F0"/>
              </a:gs>
              <a:gs pos="100000">
                <a:srgbClr val="0070C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chemeClr val="tx1"/>
                </a:solidFill>
                <a:latin typeface="Harlow Solid Italic" panose="04030604020F02020D02" pitchFamily="82" charset="0"/>
              </a:rPr>
              <a:t>Many many  greetings to you.</a:t>
            </a:r>
            <a:endParaRPr lang="en-US" sz="3200" b="1" dirty="0">
              <a:solidFill>
                <a:schemeClr val="tx1"/>
              </a:solidFill>
              <a:latin typeface="Harlow Solid Italic" panose="04030604020F02020D02" pitchFamily="82" charset="0"/>
            </a:endParaRPr>
          </a:p>
        </p:txBody>
      </p:sp>
      <p:sp>
        <p:nvSpPr>
          <p:cNvPr id="12" name="5-Point Star 11"/>
          <p:cNvSpPr/>
          <p:nvPr/>
        </p:nvSpPr>
        <p:spPr>
          <a:xfrm>
            <a:off x="764274" y="1733260"/>
            <a:ext cx="914400" cy="914400"/>
          </a:xfrm>
          <a:prstGeom prst="star5">
            <a:avLst/>
          </a:prstGeom>
          <a:gradFill>
            <a:gsLst>
              <a:gs pos="51000">
                <a:srgbClr val="FF0000"/>
              </a:gs>
              <a:gs pos="72550">
                <a:srgbClr val="FFC000"/>
              </a:gs>
              <a:gs pos="23000">
                <a:srgbClr val="FF0000"/>
              </a:gs>
              <a:gs pos="0">
                <a:schemeClr val="accent3">
                  <a:lumMod val="110000"/>
                  <a:satMod val="105000"/>
                  <a:tint val="67000"/>
                </a:schemeClr>
              </a:gs>
              <a:gs pos="50000">
                <a:srgbClr val="FFC000"/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5-Point Star 12"/>
          <p:cNvSpPr/>
          <p:nvPr/>
        </p:nvSpPr>
        <p:spPr>
          <a:xfrm>
            <a:off x="764276" y="4326331"/>
            <a:ext cx="914400" cy="914400"/>
          </a:xfrm>
          <a:prstGeom prst="star5">
            <a:avLst/>
          </a:prstGeom>
          <a:gradFill>
            <a:gsLst>
              <a:gs pos="51000">
                <a:srgbClr val="FF0000"/>
              </a:gs>
              <a:gs pos="72550">
                <a:srgbClr val="FFC000"/>
              </a:gs>
              <a:gs pos="23000">
                <a:srgbClr val="FF0000"/>
              </a:gs>
              <a:gs pos="0">
                <a:schemeClr val="accent3">
                  <a:lumMod val="110000"/>
                  <a:satMod val="105000"/>
                  <a:tint val="67000"/>
                </a:schemeClr>
              </a:gs>
              <a:gs pos="50000">
                <a:srgbClr val="FFC000"/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4-Point Star 13"/>
          <p:cNvSpPr/>
          <p:nvPr/>
        </p:nvSpPr>
        <p:spPr>
          <a:xfrm>
            <a:off x="709683" y="2975199"/>
            <a:ext cx="914400" cy="914400"/>
          </a:xfrm>
          <a:prstGeom prst="star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5-Point Star 14"/>
          <p:cNvSpPr/>
          <p:nvPr/>
        </p:nvSpPr>
        <p:spPr>
          <a:xfrm>
            <a:off x="10263109" y="1392071"/>
            <a:ext cx="914400" cy="914400"/>
          </a:xfrm>
          <a:prstGeom prst="star5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5-Point Star 15"/>
          <p:cNvSpPr/>
          <p:nvPr/>
        </p:nvSpPr>
        <p:spPr>
          <a:xfrm>
            <a:off x="10358655" y="4353618"/>
            <a:ext cx="914400" cy="914400"/>
          </a:xfrm>
          <a:prstGeom prst="star5">
            <a:avLst/>
          </a:prstGeom>
          <a:pattFill prst="sphere">
            <a:fgClr>
              <a:srgbClr val="0070C0"/>
            </a:fgClr>
            <a:bgClr>
              <a:schemeClr val="bg1"/>
            </a:bgClr>
          </a:pattFill>
          <a:ln w="15875" cmpd="thinThick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lgDash"/>
          </a:ln>
          <a:effectLst>
            <a:glow rad="127000">
              <a:srgbClr val="FF0000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4-Point Star 16"/>
          <p:cNvSpPr/>
          <p:nvPr/>
        </p:nvSpPr>
        <p:spPr>
          <a:xfrm>
            <a:off x="10385946" y="2825071"/>
            <a:ext cx="914400" cy="914400"/>
          </a:xfrm>
          <a:prstGeom prst="star4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551" y="2049848"/>
            <a:ext cx="4946376" cy="3067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342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6562">
              <a:srgbClr val="00B0F0"/>
            </a:gs>
            <a:gs pos="84965">
              <a:srgbClr val="0070C0"/>
            </a:gs>
            <a:gs pos="0">
              <a:srgbClr val="00B050"/>
            </a:gs>
            <a:gs pos="7969">
              <a:srgbClr val="00B0F0"/>
            </a:gs>
            <a:gs pos="50000">
              <a:srgbClr val="FF00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3220871" y="313899"/>
            <a:ext cx="4681182" cy="887104"/>
          </a:xfrm>
          <a:prstGeom prst="flowChartAlternateProcess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Pastimes of Japanese</a:t>
            </a:r>
            <a:r>
              <a:rPr lang="en-US" sz="3600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129"/>
            <a:ext cx="5561462" cy="5491945"/>
          </a:xfrm>
          <a:prstGeom prst="rect">
            <a:avLst/>
          </a:prstGeom>
          <a:effectLst>
            <a:glow rad="127000">
              <a:srgbClr val="FFC000"/>
            </a:glo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951" y="1673129"/>
            <a:ext cx="5616054" cy="461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188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heck">
          <a:fgClr>
            <a:srgbClr val="FF0000"/>
          </a:fgClr>
          <a:bgClr>
            <a:srgbClr val="00206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665"/>
            <a:ext cx="4368027" cy="290910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4966" y="625665"/>
            <a:ext cx="3883806" cy="290910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5711" y="625665"/>
            <a:ext cx="3459471" cy="290910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681200"/>
            <a:ext cx="4262803" cy="28560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027" y="3681200"/>
            <a:ext cx="4050745" cy="28560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5711" y="3681200"/>
            <a:ext cx="3566546" cy="2856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342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21" y="136478"/>
            <a:ext cx="11859904" cy="6721522"/>
          </a:xfrm>
          <a:prstGeom prst="rect">
            <a:avLst/>
          </a:prstGeom>
        </p:spPr>
      </p:pic>
      <p:sp>
        <p:nvSpPr>
          <p:cNvPr id="5" name="Flowchart: Terminator 4"/>
          <p:cNvSpPr/>
          <p:nvPr/>
        </p:nvSpPr>
        <p:spPr>
          <a:xfrm>
            <a:off x="2825086" y="2118817"/>
            <a:ext cx="6823881" cy="2425888"/>
          </a:xfrm>
          <a:prstGeom prst="flowChartTerminator">
            <a:avLst/>
          </a:prstGeom>
          <a:gradFill>
            <a:gsLst>
              <a:gs pos="26562">
                <a:srgbClr val="00B0F0"/>
              </a:gs>
              <a:gs pos="84965">
                <a:srgbClr val="0070C0"/>
              </a:gs>
              <a:gs pos="0">
                <a:srgbClr val="00B050"/>
              </a:gs>
              <a:gs pos="38047">
                <a:schemeClr val="accent5">
                  <a:lumMod val="75000"/>
                </a:schemeClr>
              </a:gs>
              <a:gs pos="59291">
                <a:srgbClr val="BB1E33"/>
              </a:gs>
              <a:gs pos="72552">
                <a:srgbClr val="5B487C"/>
              </a:gs>
              <a:gs pos="12000">
                <a:srgbClr val="00B0F0"/>
              </a:gs>
              <a:gs pos="50000">
                <a:srgbClr val="FF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Pastimes of </a:t>
            </a:r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Canada</a:t>
            </a:r>
            <a:endParaRPr 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38333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95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38" y="2145466"/>
            <a:ext cx="4527147" cy="339099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9452" y="2145466"/>
            <a:ext cx="4042154" cy="3368462"/>
          </a:xfrm>
          <a:prstGeom prst="rect">
            <a:avLst/>
          </a:prstGeom>
        </p:spPr>
      </p:pic>
      <p:sp>
        <p:nvSpPr>
          <p:cNvPr id="9" name="Flowchart: Terminator 8"/>
          <p:cNvSpPr/>
          <p:nvPr/>
        </p:nvSpPr>
        <p:spPr>
          <a:xfrm>
            <a:off x="3197355" y="40469"/>
            <a:ext cx="5227093" cy="1078173"/>
          </a:xfrm>
          <a:prstGeom prst="flowChartTerminator">
            <a:avLst/>
          </a:prstGeom>
          <a:gradFill>
            <a:gsLst>
              <a:gs pos="86000">
                <a:srgbClr val="C00000"/>
              </a:gs>
              <a:gs pos="8000">
                <a:srgbClr val="FF0000"/>
              </a:gs>
              <a:gs pos="50000">
                <a:schemeClr val="accent6">
                  <a:lumMod val="105000"/>
                  <a:satMod val="103000"/>
                  <a:tint val="73000"/>
                </a:schemeClr>
              </a:gs>
              <a:gs pos="100000">
                <a:schemeClr val="accent6">
                  <a:lumMod val="105000"/>
                  <a:satMod val="109000"/>
                  <a:tint val="81000"/>
                </a:schemeClr>
              </a:gs>
            </a:gsLst>
          </a:gra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bg1"/>
                </a:solidFill>
              </a:rPr>
              <a:t>Evaluation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086494" y="1275558"/>
            <a:ext cx="5227092" cy="723331"/>
          </a:xfrm>
          <a:prstGeom prst="roundRect">
            <a:avLst/>
          </a:prstGeom>
          <a:gradFill>
            <a:gsLst>
              <a:gs pos="26562">
                <a:srgbClr val="00B0F0"/>
              </a:gs>
              <a:gs pos="19000">
                <a:srgbClr val="0070C0"/>
              </a:gs>
              <a:gs pos="0">
                <a:srgbClr val="00B050"/>
              </a:gs>
              <a:gs pos="38047">
                <a:schemeClr val="accent5">
                  <a:lumMod val="75000"/>
                </a:schemeClr>
              </a:gs>
              <a:gs pos="59291">
                <a:srgbClr val="BB1E33"/>
              </a:gs>
              <a:gs pos="93000">
                <a:srgbClr val="5B487C"/>
              </a:gs>
              <a:gs pos="12000">
                <a:srgbClr val="00B0F0"/>
              </a:gs>
              <a:gs pos="50000">
                <a:srgbClr val="FF0066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out the culture of which country</a:t>
            </a:r>
          </a:p>
        </p:txBody>
      </p:sp>
      <p:sp>
        <p:nvSpPr>
          <p:cNvPr id="2" name="6-Point Star 1"/>
          <p:cNvSpPr/>
          <p:nvPr/>
        </p:nvSpPr>
        <p:spPr>
          <a:xfrm>
            <a:off x="418210" y="5857889"/>
            <a:ext cx="4899377" cy="675249"/>
          </a:xfrm>
          <a:prstGeom prst="star6">
            <a:avLst/>
          </a:prstGeom>
          <a:gradFill>
            <a:gsLst>
              <a:gs pos="26562">
                <a:srgbClr val="00B0F0"/>
              </a:gs>
              <a:gs pos="84965">
                <a:srgbClr val="0070C0"/>
              </a:gs>
              <a:gs pos="0">
                <a:srgbClr val="00B050"/>
              </a:gs>
              <a:gs pos="38047">
                <a:schemeClr val="accent5">
                  <a:lumMod val="75000"/>
                </a:schemeClr>
              </a:gs>
              <a:gs pos="72552">
                <a:srgbClr val="5B487C"/>
              </a:gs>
              <a:gs pos="50000">
                <a:srgbClr val="FF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Pastime of …………………</a:t>
            </a:r>
          </a:p>
        </p:txBody>
      </p:sp>
      <p:sp>
        <p:nvSpPr>
          <p:cNvPr id="6" name="6-Point Star 5"/>
          <p:cNvSpPr/>
          <p:nvPr/>
        </p:nvSpPr>
        <p:spPr>
          <a:xfrm>
            <a:off x="6724357" y="5907125"/>
            <a:ext cx="4811151" cy="576775"/>
          </a:xfrm>
          <a:prstGeom prst="star6">
            <a:avLst/>
          </a:prstGeom>
          <a:gradFill>
            <a:gsLst>
              <a:gs pos="26562">
                <a:srgbClr val="00B0F0"/>
              </a:gs>
              <a:gs pos="84965">
                <a:srgbClr val="0070C0"/>
              </a:gs>
              <a:gs pos="0">
                <a:srgbClr val="00B050"/>
              </a:gs>
              <a:gs pos="38047">
                <a:schemeClr val="accent5">
                  <a:lumMod val="75000"/>
                </a:schemeClr>
              </a:gs>
              <a:gs pos="72552">
                <a:srgbClr val="5B487C"/>
              </a:gs>
              <a:gs pos="50000">
                <a:srgbClr val="FF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Pastime of 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3697438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2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786">
              <a:srgbClr val="9A2C4C"/>
            </a:gs>
            <a:gs pos="26562">
              <a:srgbClr val="00B0F0"/>
            </a:gs>
            <a:gs pos="19000">
              <a:srgbClr val="0070C0"/>
            </a:gs>
            <a:gs pos="0">
              <a:srgbClr val="00B050"/>
            </a:gs>
            <a:gs pos="38047">
              <a:schemeClr val="accent5">
                <a:lumMod val="75000"/>
              </a:schemeClr>
            </a:gs>
            <a:gs pos="59291">
              <a:srgbClr val="BB1E33"/>
            </a:gs>
            <a:gs pos="93000">
              <a:srgbClr val="5B487C"/>
            </a:gs>
            <a:gs pos="12000">
              <a:srgbClr val="00B0F0"/>
            </a:gs>
            <a:gs pos="50000">
              <a:srgbClr val="FF006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Terminator 6"/>
          <p:cNvSpPr/>
          <p:nvPr/>
        </p:nvSpPr>
        <p:spPr>
          <a:xfrm>
            <a:off x="3473355" y="342615"/>
            <a:ext cx="4722125" cy="1282889"/>
          </a:xfrm>
          <a:prstGeom prst="flowChartTerminator">
            <a:avLst/>
          </a:prstGeom>
          <a:gradFill>
            <a:gsLst>
              <a:gs pos="26562">
                <a:srgbClr val="00B0F0"/>
              </a:gs>
              <a:gs pos="19000">
                <a:srgbClr val="0070C0"/>
              </a:gs>
              <a:gs pos="0">
                <a:srgbClr val="00B050"/>
              </a:gs>
              <a:gs pos="38047">
                <a:schemeClr val="accent5">
                  <a:lumMod val="75000"/>
                </a:schemeClr>
              </a:gs>
              <a:gs pos="59291">
                <a:srgbClr val="BB1E33"/>
              </a:gs>
              <a:gs pos="93000">
                <a:srgbClr val="5B487C"/>
              </a:gs>
              <a:gs pos="12000">
                <a:srgbClr val="00B0F0"/>
              </a:gs>
              <a:gs pos="50000">
                <a:srgbClr val="FF0066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/>
              <a:t>Team Work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878" y="1993994"/>
            <a:ext cx="3214972" cy="365617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8531" y="1993994"/>
            <a:ext cx="3878891" cy="354699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783" y="2019903"/>
            <a:ext cx="3818814" cy="3521088"/>
          </a:xfrm>
          <a:prstGeom prst="rect">
            <a:avLst/>
          </a:prstGeom>
        </p:spPr>
      </p:pic>
      <p:sp>
        <p:nvSpPr>
          <p:cNvPr id="12" name="Flowchart: Terminator 11"/>
          <p:cNvSpPr/>
          <p:nvPr/>
        </p:nvSpPr>
        <p:spPr>
          <a:xfrm>
            <a:off x="1842448" y="5909481"/>
            <a:ext cx="7465325" cy="948519"/>
          </a:xfrm>
          <a:prstGeom prst="flowChartTerminator">
            <a:avLst/>
          </a:prstGeom>
          <a:blipFill>
            <a:blip r:embed="rId5">
              <a:alphaModFix amt="95000"/>
            </a:blip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out the name of country and describe </a:t>
            </a: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pastime</a:t>
            </a:r>
          </a:p>
        </p:txBody>
      </p:sp>
    </p:spTree>
    <p:extLst>
      <p:ext uri="{BB962C8B-B14F-4D97-AF65-F5344CB8AC3E}">
        <p14:creationId xmlns:p14="http://schemas.microsoft.com/office/powerpoint/2010/main" val="1700920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93375">
              <a:srgbClr val="5A9C46"/>
            </a:gs>
            <a:gs pos="85000">
              <a:srgbClr val="C00000"/>
            </a:gs>
            <a:gs pos="57000">
              <a:srgbClr val="4B5D92"/>
            </a:gs>
            <a:gs pos="75000">
              <a:srgbClr val="67476F"/>
            </a:gs>
            <a:gs pos="93000">
              <a:srgbClr val="6B446A"/>
            </a:gs>
            <a:gs pos="34000">
              <a:srgbClr val="784B75"/>
            </a:gs>
            <a:gs pos="9000">
              <a:srgbClr val="FF0000"/>
            </a:gs>
            <a:gs pos="50000">
              <a:schemeClr val="accent1">
                <a:lumMod val="75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2470244" y="128370"/>
            <a:ext cx="6045959" cy="1045337"/>
          </a:xfrm>
          <a:prstGeom prst="flowChartTerminator">
            <a:avLst/>
          </a:prstGeom>
          <a:gradFill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93375">
                <a:srgbClr val="5A9C46"/>
              </a:gs>
              <a:gs pos="85000">
                <a:srgbClr val="C00000"/>
              </a:gs>
              <a:gs pos="23900">
                <a:srgbClr val="FF0000"/>
              </a:gs>
              <a:gs pos="50000">
                <a:schemeClr val="accent1">
                  <a:lumMod val="75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solidFill>
                  <a:schemeClr val="bg1"/>
                </a:solidFill>
              </a:rPr>
              <a:t>Home work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861" y="1830647"/>
            <a:ext cx="4439169" cy="278229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6055" y="1830647"/>
            <a:ext cx="4037482" cy="2686761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122999" y="5025791"/>
            <a:ext cx="8033876" cy="1087566"/>
          </a:xfrm>
          <a:prstGeom prst="rect">
            <a:avLst/>
          </a:prstGeom>
          <a:gradFill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93375">
                <a:srgbClr val="5A9C46"/>
              </a:gs>
              <a:gs pos="85000">
                <a:srgbClr val="C00000"/>
              </a:gs>
              <a:gs pos="57000">
                <a:srgbClr val="4B5D92"/>
              </a:gs>
              <a:gs pos="75000">
                <a:srgbClr val="67476F"/>
              </a:gs>
              <a:gs pos="93000">
                <a:srgbClr val="6B446A"/>
              </a:gs>
              <a:gs pos="34000">
                <a:srgbClr val="784B75"/>
              </a:gs>
              <a:gs pos="9000">
                <a:srgbClr val="FF0000"/>
              </a:gs>
              <a:gs pos="50000">
                <a:schemeClr val="accent1">
                  <a:lumMod val="75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bg1"/>
                </a:solidFill>
              </a:rPr>
              <a:t>Write  a paragraph according to these pictures</a:t>
            </a:r>
          </a:p>
        </p:txBody>
      </p:sp>
    </p:spTree>
    <p:extLst>
      <p:ext uri="{BB962C8B-B14F-4D97-AF65-F5344CB8AC3E}">
        <p14:creationId xmlns:p14="http://schemas.microsoft.com/office/powerpoint/2010/main" val="1559446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95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2811439" y="163772"/>
            <a:ext cx="5691116" cy="1187356"/>
          </a:xfrm>
          <a:prstGeom prst="flowChartTerminator">
            <a:avLst/>
          </a:prstGeom>
          <a:gradFill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93375">
                <a:srgbClr val="5A9C46"/>
              </a:gs>
              <a:gs pos="85000">
                <a:srgbClr val="C00000"/>
              </a:gs>
              <a:gs pos="57000">
                <a:srgbClr val="4B5D92"/>
              </a:gs>
              <a:gs pos="75000">
                <a:srgbClr val="67476F"/>
              </a:gs>
              <a:gs pos="93000">
                <a:srgbClr val="6B446A"/>
              </a:gs>
              <a:gs pos="34000">
                <a:srgbClr val="784B75"/>
              </a:gs>
              <a:gs pos="9000">
                <a:srgbClr val="FF0000"/>
              </a:gs>
              <a:gs pos="50000">
                <a:schemeClr val="accent1">
                  <a:lumMod val="75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Thanks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345" y="1924335"/>
            <a:ext cx="7246962" cy="442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514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73206" y="423081"/>
            <a:ext cx="11618794" cy="5964071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4-Point Star 7"/>
          <p:cNvSpPr/>
          <p:nvPr/>
        </p:nvSpPr>
        <p:spPr>
          <a:xfrm>
            <a:off x="764275" y="3248165"/>
            <a:ext cx="914400" cy="914400"/>
          </a:xfrm>
          <a:prstGeom prst="star4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1119109" y="1815148"/>
            <a:ext cx="914400" cy="914400"/>
          </a:xfrm>
          <a:prstGeom prst="star5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1596785" y="4367281"/>
            <a:ext cx="914400" cy="914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glow rad="101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4-Point Star 10"/>
          <p:cNvSpPr/>
          <p:nvPr/>
        </p:nvSpPr>
        <p:spPr>
          <a:xfrm>
            <a:off x="11259402" y="2947914"/>
            <a:ext cx="914400" cy="914400"/>
          </a:xfrm>
          <a:prstGeom prst="star4">
            <a:avLst/>
          </a:prstGeom>
          <a:solidFill>
            <a:srgbClr val="FFC000"/>
          </a:solidFill>
          <a:effectLst>
            <a:reflection blurRad="6350" stA="50000" endA="300" endPos="900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10508780" y="1651379"/>
            <a:ext cx="914400" cy="9144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5-Point Star 12"/>
          <p:cNvSpPr/>
          <p:nvPr/>
        </p:nvSpPr>
        <p:spPr>
          <a:xfrm>
            <a:off x="10508771" y="4107972"/>
            <a:ext cx="914400" cy="914400"/>
          </a:xfrm>
          <a:prstGeom prst="star5">
            <a:avLst/>
          </a:prstGeom>
          <a:solidFill>
            <a:schemeClr val="accent6">
              <a:lumMod val="75000"/>
            </a:schemeClr>
          </a:solidFill>
          <a:effectLst>
            <a:glow rad="635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miley Face 13"/>
          <p:cNvSpPr/>
          <p:nvPr/>
        </p:nvSpPr>
        <p:spPr>
          <a:xfrm>
            <a:off x="5950426" y="5186146"/>
            <a:ext cx="914400" cy="914400"/>
          </a:xfrm>
          <a:prstGeom prst="smileyFace">
            <a:avLst/>
          </a:prstGeom>
          <a:blipFill>
            <a:blip r:embed="rId3"/>
            <a:tile tx="0" ty="0" sx="100000" sy="100000" flip="none" algn="tl"/>
          </a:blip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loud 14"/>
          <p:cNvSpPr/>
          <p:nvPr/>
        </p:nvSpPr>
        <p:spPr>
          <a:xfrm>
            <a:off x="8079471" y="5049670"/>
            <a:ext cx="914400" cy="914400"/>
          </a:xfrm>
          <a:prstGeom prst="cloud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loud Callout 15"/>
          <p:cNvSpPr/>
          <p:nvPr/>
        </p:nvSpPr>
        <p:spPr>
          <a:xfrm>
            <a:off x="3875960" y="5227093"/>
            <a:ext cx="914400" cy="612648"/>
          </a:xfrm>
          <a:prstGeom prst="cloudCallout">
            <a:avLst/>
          </a:prstGeom>
          <a:blipFill>
            <a:blip r:embed="rId4"/>
            <a:tile tx="0" ty="0" sx="100000" sy="100000" flip="none" algn="tl"/>
          </a:blip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loud Callout 16"/>
          <p:cNvSpPr/>
          <p:nvPr/>
        </p:nvSpPr>
        <p:spPr>
          <a:xfrm>
            <a:off x="3657596" y="900751"/>
            <a:ext cx="914400" cy="612648"/>
          </a:xfrm>
          <a:prstGeom prst="cloudCallout">
            <a:avLst/>
          </a:prstGeom>
          <a:gradFill>
            <a:gsLst>
              <a:gs pos="90000">
                <a:srgbClr val="898989"/>
              </a:gs>
              <a:gs pos="31000">
                <a:schemeClr val="accent3">
                  <a:lumMod val="40000"/>
                  <a:lumOff val="60000"/>
                </a:schemeClr>
              </a:gs>
            </a:gsLst>
            <a:path path="shape">
              <a:fillToRect l="50000" t="50000" r="50000" b="50000"/>
            </a:path>
          </a:gradFill>
          <a:ln>
            <a:solidFill>
              <a:srgbClr val="00B0F0"/>
            </a:solidFill>
          </a:ln>
          <a:scene3d>
            <a:camera prst="perspectiveRigh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loud 17"/>
          <p:cNvSpPr/>
          <p:nvPr/>
        </p:nvSpPr>
        <p:spPr>
          <a:xfrm>
            <a:off x="8297835" y="818860"/>
            <a:ext cx="914400" cy="914400"/>
          </a:xfrm>
          <a:prstGeom prst="cloud">
            <a:avLst/>
          </a:prstGeom>
          <a:blipFill>
            <a:blip r:embed="rId5"/>
            <a:tile tx="0" ty="0" sx="100000" sy="100000" flip="none" algn="tl"/>
          </a:blip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miley Face 18"/>
          <p:cNvSpPr/>
          <p:nvPr/>
        </p:nvSpPr>
        <p:spPr>
          <a:xfrm>
            <a:off x="5977714" y="559555"/>
            <a:ext cx="914400" cy="914400"/>
          </a:xfrm>
          <a:prstGeom prst="smileyFace">
            <a:avLst/>
          </a:prstGeom>
          <a:solidFill>
            <a:schemeClr val="accent1">
              <a:lumMod val="75000"/>
            </a:schemeClr>
          </a:solidFill>
          <a:ln>
            <a:gradFill flip="none" rotWithShape="1">
              <a:gsLst>
                <a:gs pos="28336">
                  <a:srgbClr val="BCBCBC"/>
                </a:gs>
                <a:gs pos="70786">
                  <a:srgbClr val="898989"/>
                </a:gs>
                <a:gs pos="0">
                  <a:schemeClr val="accent3">
                    <a:lumMod val="40000"/>
                    <a:lumOff val="60000"/>
                  </a:schemeClr>
                </a:gs>
                <a:gs pos="46000">
                  <a:schemeClr val="accent3">
                    <a:lumMod val="95000"/>
                    <a:lumOff val="5000"/>
                  </a:schemeClr>
                </a:gs>
                <a:gs pos="100000">
                  <a:schemeClr val="accent3">
                    <a:lumMod val="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>
            <a:off x="1910686" y="1897039"/>
            <a:ext cx="8966580" cy="2975211"/>
          </a:xfrm>
          <a:prstGeom prst="flowChartTerminator">
            <a:avLst/>
          </a:prstGeom>
          <a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artisticPaintStrokes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effectLst>
            <a:glow rad="127000">
              <a:schemeClr val="tx2">
                <a:lumMod val="75000"/>
              </a:schemeClr>
            </a:glo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992576" y="1951624"/>
            <a:ext cx="8639018" cy="292062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Tanvir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 Ahmed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Mottaki</a:t>
            </a:r>
            <a:endParaRPr lang="en-US" sz="2400" b="1" dirty="0">
              <a:solidFill>
                <a:schemeClr val="bg2">
                  <a:lumMod val="10000"/>
                </a:schemeClr>
              </a:solidFill>
              <a:latin typeface="Algerian" panose="04020705040A02060702" pitchFamily="82" charset="0"/>
            </a:endParaRPr>
          </a:p>
          <a:p>
            <a:pPr algn="ctr"/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   Lecturer in English</a:t>
            </a:r>
          </a:p>
          <a:p>
            <a:pPr algn="ctr"/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Austugram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Hossenia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Alim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 Madrasa</a:t>
            </a:r>
          </a:p>
        </p:txBody>
      </p:sp>
    </p:spTree>
    <p:extLst>
      <p:ext uri="{BB962C8B-B14F-4D97-AF65-F5344CB8AC3E}">
        <p14:creationId xmlns:p14="http://schemas.microsoft.com/office/powerpoint/2010/main" val="52176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rgbClr val="7030A0"/>
          </a:fgClr>
          <a:bgClr>
            <a:srgbClr val="92D05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13898" y="122831"/>
            <a:ext cx="11655188" cy="6496334"/>
          </a:xfrm>
          <a:prstGeom prst="ellipse">
            <a:avLst/>
          </a:prstGeom>
          <a:gradFill>
            <a:gsLst>
              <a:gs pos="51000">
                <a:srgbClr val="FF0000"/>
              </a:gs>
              <a:gs pos="72550">
                <a:srgbClr val="FFC000"/>
              </a:gs>
              <a:gs pos="23000">
                <a:srgbClr val="FF0000"/>
              </a:gs>
              <a:gs pos="0">
                <a:schemeClr val="accent3">
                  <a:lumMod val="110000"/>
                  <a:satMod val="105000"/>
                  <a:tint val="67000"/>
                </a:schemeClr>
              </a:gs>
              <a:gs pos="50000">
                <a:srgbClr val="FFC000"/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inus 5"/>
          <p:cNvSpPr/>
          <p:nvPr/>
        </p:nvSpPr>
        <p:spPr>
          <a:xfrm>
            <a:off x="2115404" y="600502"/>
            <a:ext cx="8161360" cy="1119116"/>
          </a:xfrm>
          <a:prstGeom prst="mathMinus">
            <a:avLst/>
          </a:prstGeom>
          <a:gradFill>
            <a:gsLst>
              <a:gs pos="51000">
                <a:srgbClr val="FF0000"/>
              </a:gs>
              <a:gs pos="72550">
                <a:srgbClr val="FFC000"/>
              </a:gs>
              <a:gs pos="84079">
                <a:srgbClr val="00B050"/>
              </a:gs>
              <a:gs pos="23000">
                <a:srgbClr val="92D050"/>
              </a:gs>
              <a:gs pos="0">
                <a:schemeClr val="accent3">
                  <a:lumMod val="110000"/>
                  <a:satMod val="105000"/>
                  <a:tint val="67000"/>
                </a:schemeClr>
              </a:gs>
              <a:gs pos="38000">
                <a:srgbClr val="FFC000"/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Minus 6"/>
          <p:cNvSpPr/>
          <p:nvPr/>
        </p:nvSpPr>
        <p:spPr>
          <a:xfrm>
            <a:off x="2115403" y="5131558"/>
            <a:ext cx="8161361" cy="1255594"/>
          </a:xfrm>
          <a:prstGeom prst="mathMinus">
            <a:avLst/>
          </a:prstGeom>
          <a:gradFill>
            <a:gsLst>
              <a:gs pos="51000">
                <a:srgbClr val="FF0000"/>
              </a:gs>
              <a:gs pos="72550">
                <a:srgbClr val="FFC000"/>
              </a:gs>
              <a:gs pos="84079">
                <a:srgbClr val="00B050"/>
              </a:gs>
              <a:gs pos="23000">
                <a:srgbClr val="92D050"/>
              </a:gs>
              <a:gs pos="0">
                <a:schemeClr val="accent3">
                  <a:lumMod val="110000"/>
                  <a:satMod val="105000"/>
                  <a:tint val="67000"/>
                </a:schemeClr>
              </a:gs>
              <a:gs pos="38000">
                <a:srgbClr val="FFC000"/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2552131" y="1924334"/>
            <a:ext cx="7588154" cy="2524836"/>
            <a:chOff x="2552131" y="1924334"/>
            <a:chExt cx="7588154" cy="2524836"/>
          </a:xfrm>
        </p:grpSpPr>
        <p:sp>
          <p:nvSpPr>
            <p:cNvPr id="5" name="Flowchart: Terminator 4"/>
            <p:cNvSpPr/>
            <p:nvPr/>
          </p:nvSpPr>
          <p:spPr>
            <a:xfrm>
              <a:off x="2552131" y="1924334"/>
              <a:ext cx="7574508" cy="2524836"/>
            </a:xfrm>
            <a:prstGeom prst="flowChartTerminator">
              <a:avLst/>
            </a:prstGeom>
            <a:gradFill>
              <a:gsLst>
                <a:gs pos="51000">
                  <a:srgbClr val="FF0000"/>
                </a:gs>
                <a:gs pos="72550">
                  <a:srgbClr val="FFC000"/>
                </a:gs>
                <a:gs pos="84079">
                  <a:srgbClr val="00B050"/>
                </a:gs>
                <a:gs pos="23000">
                  <a:srgbClr val="92D050"/>
                </a:gs>
                <a:gs pos="0">
                  <a:schemeClr val="accent3">
                    <a:lumMod val="110000"/>
                    <a:satMod val="105000"/>
                    <a:tint val="67000"/>
                  </a:schemeClr>
                </a:gs>
                <a:gs pos="38000">
                  <a:srgbClr val="FFC000"/>
                </a:gs>
                <a:gs pos="100000">
                  <a:schemeClr val="accent3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Preparation 7"/>
            <p:cNvSpPr/>
            <p:nvPr/>
          </p:nvSpPr>
          <p:spPr>
            <a:xfrm>
              <a:off x="2565777" y="2040339"/>
              <a:ext cx="7574508" cy="2224585"/>
            </a:xfrm>
            <a:prstGeom prst="flowChartPreparation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053385" y="2199059"/>
            <a:ext cx="483130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 smtClean="0">
                <a:solidFill>
                  <a:srgbClr val="FF0000"/>
                </a:solidFill>
              </a:rPr>
              <a:t>Class:</a:t>
            </a:r>
          </a:p>
          <a:p>
            <a:pPr algn="ctr"/>
            <a:r>
              <a:rPr lang="en-US" sz="4000" b="1" i="1" dirty="0" smtClean="0">
                <a:solidFill>
                  <a:srgbClr val="FF0000"/>
                </a:solidFill>
              </a:rPr>
              <a:t>Alim 1</a:t>
            </a:r>
            <a:r>
              <a:rPr lang="en-US" sz="4000" b="1" i="1" baseline="30000" dirty="0" smtClean="0">
                <a:solidFill>
                  <a:srgbClr val="FF0000"/>
                </a:solidFill>
              </a:rPr>
              <a:t>st</a:t>
            </a:r>
            <a:r>
              <a:rPr lang="en-US" sz="4000" b="1" i="1" dirty="0" smtClean="0">
                <a:solidFill>
                  <a:srgbClr val="FF0000"/>
                </a:solidFill>
              </a:rPr>
              <a:t> year</a:t>
            </a:r>
          </a:p>
          <a:p>
            <a:pPr algn="ctr"/>
            <a:r>
              <a:rPr lang="en-US" sz="4000" b="1" i="1" dirty="0" smtClean="0">
                <a:solidFill>
                  <a:srgbClr val="FF0000"/>
                </a:solidFill>
              </a:rPr>
              <a:t>Sub: English 1st</a:t>
            </a:r>
          </a:p>
          <a:p>
            <a:endParaRPr lang="en-US" b="1" i="1" dirty="0"/>
          </a:p>
        </p:txBody>
      </p:sp>
      <p:sp>
        <p:nvSpPr>
          <p:cNvPr id="2" name="5-Point Star 1"/>
          <p:cNvSpPr/>
          <p:nvPr/>
        </p:nvSpPr>
        <p:spPr>
          <a:xfrm>
            <a:off x="1323828" y="1405714"/>
            <a:ext cx="914400" cy="914400"/>
          </a:xfrm>
          <a:prstGeom prst="star5">
            <a:avLst/>
          </a:prstGeom>
          <a:gradFill>
            <a:gsLst>
              <a:gs pos="51000">
                <a:srgbClr val="FF0000"/>
              </a:gs>
              <a:gs pos="72550">
                <a:srgbClr val="FFC000"/>
              </a:gs>
              <a:gs pos="23000">
                <a:srgbClr val="FF0000"/>
              </a:gs>
              <a:gs pos="0">
                <a:schemeClr val="accent3">
                  <a:lumMod val="110000"/>
                  <a:satMod val="105000"/>
                  <a:tint val="67000"/>
                </a:schemeClr>
              </a:gs>
              <a:gs pos="50000">
                <a:srgbClr val="FFC000"/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5-Point Star 2"/>
          <p:cNvSpPr/>
          <p:nvPr/>
        </p:nvSpPr>
        <p:spPr>
          <a:xfrm>
            <a:off x="1405714" y="4476465"/>
            <a:ext cx="914400" cy="914400"/>
          </a:xfrm>
          <a:prstGeom prst="star5">
            <a:avLst/>
          </a:prstGeom>
          <a:gradFill>
            <a:gsLst>
              <a:gs pos="51000">
                <a:srgbClr val="FF0000"/>
              </a:gs>
              <a:gs pos="72550">
                <a:srgbClr val="FFC000"/>
              </a:gs>
              <a:gs pos="23000">
                <a:srgbClr val="FF0000"/>
              </a:gs>
              <a:gs pos="0">
                <a:schemeClr val="accent3">
                  <a:lumMod val="110000"/>
                  <a:satMod val="105000"/>
                  <a:tint val="67000"/>
                </a:schemeClr>
              </a:gs>
              <a:gs pos="50000">
                <a:srgbClr val="FFC000"/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4-Point Star 9"/>
          <p:cNvSpPr/>
          <p:nvPr/>
        </p:nvSpPr>
        <p:spPr>
          <a:xfrm>
            <a:off x="573198" y="2975208"/>
            <a:ext cx="914400" cy="914400"/>
          </a:xfrm>
          <a:prstGeom prst="star4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10153930" y="1337479"/>
            <a:ext cx="914400" cy="914400"/>
          </a:xfrm>
          <a:prstGeom prst="star5">
            <a:avLst/>
          </a:prstGeom>
          <a:gradFill>
            <a:gsLst>
              <a:gs pos="51000">
                <a:srgbClr val="FF0000"/>
              </a:gs>
              <a:gs pos="72550">
                <a:srgbClr val="FFC000"/>
              </a:gs>
              <a:gs pos="23000">
                <a:srgbClr val="FF0000"/>
              </a:gs>
              <a:gs pos="0">
                <a:schemeClr val="accent3">
                  <a:lumMod val="110000"/>
                  <a:satMod val="105000"/>
                  <a:tint val="67000"/>
                </a:schemeClr>
              </a:gs>
              <a:gs pos="50000">
                <a:srgbClr val="FFC000"/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10031103" y="4380929"/>
            <a:ext cx="914400" cy="914400"/>
          </a:xfrm>
          <a:prstGeom prst="star5">
            <a:avLst/>
          </a:prstGeom>
          <a:gradFill>
            <a:gsLst>
              <a:gs pos="51000">
                <a:srgbClr val="FF0000"/>
              </a:gs>
              <a:gs pos="72550">
                <a:srgbClr val="FFC000"/>
              </a:gs>
              <a:gs pos="23000">
                <a:srgbClr val="FF0000"/>
              </a:gs>
              <a:gs pos="0">
                <a:schemeClr val="accent3">
                  <a:lumMod val="110000"/>
                  <a:satMod val="105000"/>
                  <a:tint val="67000"/>
                </a:schemeClr>
              </a:gs>
              <a:gs pos="50000">
                <a:srgbClr val="FFC000"/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4-Point Star 12"/>
          <p:cNvSpPr/>
          <p:nvPr/>
        </p:nvSpPr>
        <p:spPr>
          <a:xfrm>
            <a:off x="10795372" y="2866023"/>
            <a:ext cx="914400" cy="914400"/>
          </a:xfrm>
          <a:prstGeom prst="star4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loud Callout 13"/>
          <p:cNvSpPr/>
          <p:nvPr/>
        </p:nvSpPr>
        <p:spPr>
          <a:xfrm>
            <a:off x="5677471" y="4735772"/>
            <a:ext cx="914400" cy="612648"/>
          </a:xfrm>
          <a:prstGeom prst="cloudCallout">
            <a:avLst/>
          </a:prstGeom>
          <a:gradFill>
            <a:gsLst>
              <a:gs pos="51000">
                <a:srgbClr val="FF0000"/>
              </a:gs>
              <a:gs pos="72550">
                <a:srgbClr val="FFC000"/>
              </a:gs>
              <a:gs pos="23000">
                <a:srgbClr val="FF0000"/>
              </a:gs>
              <a:gs pos="0">
                <a:schemeClr val="accent3">
                  <a:lumMod val="110000"/>
                  <a:satMod val="105000"/>
                  <a:tint val="67000"/>
                </a:schemeClr>
              </a:gs>
              <a:gs pos="50000">
                <a:srgbClr val="FFC000"/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loud Callout 14"/>
          <p:cNvSpPr/>
          <p:nvPr/>
        </p:nvSpPr>
        <p:spPr>
          <a:xfrm>
            <a:off x="5704761" y="232011"/>
            <a:ext cx="914400" cy="612648"/>
          </a:xfrm>
          <a:prstGeom prst="cloudCallout">
            <a:avLst/>
          </a:prstGeom>
          <a:pattFill prst="sphere">
            <a:fgClr>
              <a:schemeClr val="accent1"/>
            </a:fgClr>
            <a:bgClr>
              <a:srgbClr val="FF0000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8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0125" y="1611"/>
            <a:ext cx="12342125" cy="6640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99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124" y="1002323"/>
            <a:ext cx="9034818" cy="4967785"/>
          </a:xfrm>
          <a:prstGeom prst="rect">
            <a:avLst/>
          </a:prstGeom>
        </p:spPr>
      </p:pic>
      <p:sp>
        <p:nvSpPr>
          <p:cNvPr id="3" name="Flowchart: Alternate Process 2"/>
          <p:cNvSpPr/>
          <p:nvPr/>
        </p:nvSpPr>
        <p:spPr>
          <a:xfrm>
            <a:off x="3421389" y="2499639"/>
            <a:ext cx="5568287" cy="1733266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i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Pastimes</a:t>
            </a:r>
          </a:p>
        </p:txBody>
      </p:sp>
    </p:spTree>
    <p:extLst>
      <p:ext uri="{BB962C8B-B14F-4D97-AF65-F5344CB8AC3E}">
        <p14:creationId xmlns:p14="http://schemas.microsoft.com/office/powerpoint/2010/main" val="180735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6562">
              <a:srgbClr val="00B0F0"/>
            </a:gs>
            <a:gs pos="84965">
              <a:srgbClr val="0070C0"/>
            </a:gs>
            <a:gs pos="0">
              <a:srgbClr val="FFC000"/>
            </a:gs>
            <a:gs pos="7969">
              <a:srgbClr val="FFC000"/>
            </a:gs>
            <a:gs pos="50000">
              <a:schemeClr val="accent4">
                <a:lumMod val="105000"/>
                <a:satMod val="103000"/>
                <a:tint val="73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2146868" y="143302"/>
            <a:ext cx="7383439" cy="1119117"/>
          </a:xfrm>
          <a:prstGeom prst="flowChartTerminator">
            <a:avLst/>
          </a:prstGeo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dirty="0">
                <a:solidFill>
                  <a:schemeClr val="bg1"/>
                </a:solidFill>
                <a:latin typeface="Bernard MT Condensed" panose="02050806060905020404" pitchFamily="18" charset="0"/>
              </a:rPr>
              <a:t>From this </a:t>
            </a:r>
            <a:r>
              <a:rPr lang="en-US" sz="4400" dirty="0">
                <a:solidFill>
                  <a:schemeClr val="bg1"/>
                </a:solidFill>
                <a:latin typeface="Bernard MT Condensed" panose="02050806060905020404" pitchFamily="18" charset="0"/>
              </a:rPr>
              <a:t>lesson</a:t>
            </a:r>
            <a:r>
              <a:rPr lang="en-US" sz="5400" dirty="0">
                <a:solidFill>
                  <a:schemeClr val="bg1"/>
                </a:solidFill>
                <a:latin typeface="Bernard MT Condensed" panose="02050806060905020404" pitchFamily="18" charset="0"/>
              </a:rPr>
              <a:t> </a:t>
            </a:r>
            <a:r>
              <a:rPr lang="en-US" sz="5400" dirty="0" smtClean="0">
                <a:solidFill>
                  <a:schemeClr val="bg1"/>
                </a:solidFill>
                <a:latin typeface="Bernard MT Condensed" panose="02050806060905020404" pitchFamily="18" charset="0"/>
              </a:rPr>
              <a:t>students:</a:t>
            </a:r>
            <a:endParaRPr lang="en-US" sz="5400" dirty="0">
              <a:solidFill>
                <a:schemeClr val="bg1"/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4" name="Flowchart: Terminator 3"/>
          <p:cNvSpPr/>
          <p:nvPr/>
        </p:nvSpPr>
        <p:spPr>
          <a:xfrm>
            <a:off x="1839030" y="2579427"/>
            <a:ext cx="8256896" cy="3042467"/>
          </a:xfrm>
          <a:prstGeom prst="flowChartTerminator">
            <a:avLst/>
          </a:prstGeom>
          <a:gradFill>
            <a:gsLst>
              <a:gs pos="26562">
                <a:srgbClr val="00B0F0"/>
              </a:gs>
              <a:gs pos="84965">
                <a:srgbClr val="0070C0"/>
              </a:gs>
              <a:gs pos="0">
                <a:srgbClr val="FFC000"/>
              </a:gs>
              <a:gs pos="7969">
                <a:srgbClr val="FFC000"/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</a:gsLst>
            <a:lin ang="5400000" scaled="0"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sz="2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able </a:t>
            </a:r>
            <a:r>
              <a:rPr lang="en-US" sz="2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understand the </a:t>
            </a:r>
            <a:r>
              <a:rPr lang="en-US" sz="2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Pastime of </a:t>
            </a:r>
          </a:p>
          <a:p>
            <a:pPr algn="ctr"/>
            <a:r>
              <a:rPr lang="en-US" sz="3600" b="1" i="1" u="sng" dirty="0" smtClean="0">
                <a:solidFill>
                  <a:srgbClr val="FF0000"/>
                </a:solidFill>
                <a:latin typeface="Algerian" panose="04020705040A02060702" pitchFamily="82" charset="0"/>
              </a:rPr>
              <a:t>Chinese</a:t>
            </a:r>
          </a:p>
          <a:p>
            <a:pPr algn="ctr"/>
            <a:r>
              <a:rPr lang="en-US" sz="3600" b="1" i="1" u="sng" dirty="0" smtClean="0">
                <a:solidFill>
                  <a:srgbClr val="FF0000"/>
                </a:solidFill>
                <a:latin typeface="Algerian" panose="04020705040A02060702" pitchFamily="82" charset="0"/>
              </a:rPr>
              <a:t>Japanese</a:t>
            </a:r>
          </a:p>
          <a:p>
            <a:pPr algn="ctr"/>
            <a:r>
              <a:rPr lang="en-US" sz="3600" b="1" i="1" u="sng" dirty="0" smtClean="0">
                <a:solidFill>
                  <a:srgbClr val="FF0000"/>
                </a:solidFill>
                <a:latin typeface="Algerian" panose="04020705040A02060702" pitchFamily="82" charset="0"/>
              </a:rPr>
              <a:t>Canadian</a:t>
            </a:r>
          </a:p>
          <a:p>
            <a:pPr algn="ctr"/>
            <a:r>
              <a:rPr lang="en-US" sz="3600" b="1" i="1" u="sng" dirty="0" smtClean="0">
                <a:solidFill>
                  <a:srgbClr val="FF0000"/>
                </a:solidFill>
                <a:latin typeface="Algerian" panose="04020705040A02060702" pitchFamily="82" charset="0"/>
              </a:rPr>
              <a:t>Germans</a:t>
            </a:r>
            <a:endParaRPr lang="en-US" sz="3600" b="1" u="sng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6" name="Lightning Bolt 5"/>
          <p:cNvSpPr/>
          <p:nvPr/>
        </p:nvSpPr>
        <p:spPr>
          <a:xfrm>
            <a:off x="1228299" y="143302"/>
            <a:ext cx="627797" cy="5909480"/>
          </a:xfrm>
          <a:prstGeom prst="lightningBolt">
            <a:avLst/>
          </a:prstGeom>
          <a:blipFill>
            <a:blip r:embed="rId3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ightning Bolt 6"/>
          <p:cNvSpPr/>
          <p:nvPr/>
        </p:nvSpPr>
        <p:spPr>
          <a:xfrm rot="10800000">
            <a:off x="150123" y="402609"/>
            <a:ext cx="1037231" cy="5650173"/>
          </a:xfrm>
          <a:prstGeom prst="lightningBolt">
            <a:avLst/>
          </a:prstGeom>
          <a:pattFill prst="sphere">
            <a:fgClr>
              <a:srgbClr val="FF0000"/>
            </a:fgClr>
            <a:bgClr>
              <a:schemeClr val="bg1"/>
            </a:bgClr>
          </a:patt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Block Arc 7"/>
          <p:cNvSpPr/>
          <p:nvPr/>
        </p:nvSpPr>
        <p:spPr>
          <a:xfrm>
            <a:off x="10472382" y="634621"/>
            <a:ext cx="1637731" cy="1746914"/>
          </a:xfrm>
          <a:prstGeom prst="blockArc">
            <a:avLst/>
          </a:prstGeom>
          <a:gradFill>
            <a:gsLst>
              <a:gs pos="26562">
                <a:schemeClr val="tx2">
                  <a:lumMod val="75000"/>
                </a:schemeClr>
              </a:gs>
              <a:gs pos="84965">
                <a:srgbClr val="0070C0"/>
              </a:gs>
              <a:gs pos="73436">
                <a:srgbClr val="FFD584"/>
              </a:gs>
              <a:gs pos="37150">
                <a:srgbClr val="FFD16A"/>
              </a:gs>
              <a:gs pos="61050">
                <a:srgbClr val="FFD689"/>
              </a:gs>
              <a:gs pos="0">
                <a:srgbClr val="FFC000"/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isometricBottomDown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Block Arc 8"/>
          <p:cNvSpPr/>
          <p:nvPr/>
        </p:nvSpPr>
        <p:spPr>
          <a:xfrm>
            <a:off x="10424613" y="5117911"/>
            <a:ext cx="1599063" cy="1869742"/>
          </a:xfrm>
          <a:prstGeom prst="blockArc">
            <a:avLst/>
          </a:prstGeom>
          <a:blipFill>
            <a:blip r:embed="rId2"/>
            <a:tile tx="0" ty="0" sx="100000" sy="100000" flip="none" algn="tl"/>
          </a:blipFill>
          <a:scene3d>
            <a:camera prst="perspectiveContrastingLeftFacing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Sun 9"/>
          <p:cNvSpPr/>
          <p:nvPr/>
        </p:nvSpPr>
        <p:spPr>
          <a:xfrm>
            <a:off x="10764667" y="2579427"/>
            <a:ext cx="1259009" cy="1361364"/>
          </a:xfrm>
          <a:prstGeom prst="sun">
            <a:avLst/>
          </a:prstGeom>
          <a:blipFill>
            <a:blip r:embed="rId4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479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6562">
              <a:srgbClr val="00B0F0"/>
            </a:gs>
            <a:gs pos="84965">
              <a:srgbClr val="0070C0"/>
            </a:gs>
            <a:gs pos="0">
              <a:srgbClr val="00B050"/>
            </a:gs>
            <a:gs pos="7969">
              <a:srgbClr val="00B0F0"/>
            </a:gs>
            <a:gs pos="50000">
              <a:srgbClr val="FF00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224" y="1030681"/>
            <a:ext cx="9789236" cy="5827319"/>
          </a:xfrm>
          <a:prstGeom prst="rect">
            <a:avLst/>
          </a:prstGeom>
        </p:spPr>
      </p:pic>
      <p:sp>
        <p:nvSpPr>
          <p:cNvPr id="4" name="Flowchart: Terminator 3"/>
          <p:cNvSpPr/>
          <p:nvPr/>
        </p:nvSpPr>
        <p:spPr>
          <a:xfrm>
            <a:off x="2442949" y="20892"/>
            <a:ext cx="6933063" cy="729735"/>
          </a:xfrm>
          <a:prstGeom prst="flowChartTerminator">
            <a:avLst/>
          </a:prstGeom>
          <a:gradFill>
            <a:gsLst>
              <a:gs pos="26562">
                <a:srgbClr val="00B0F0"/>
              </a:gs>
              <a:gs pos="84965">
                <a:srgbClr val="0070C0"/>
              </a:gs>
              <a:gs pos="0">
                <a:srgbClr val="FFC000"/>
              </a:gs>
              <a:gs pos="7969">
                <a:srgbClr val="FFC000"/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you understand through this picture?</a:t>
            </a:r>
          </a:p>
        </p:txBody>
      </p:sp>
    </p:spTree>
    <p:extLst>
      <p:ext uri="{BB962C8B-B14F-4D97-AF65-F5344CB8AC3E}">
        <p14:creationId xmlns:p14="http://schemas.microsoft.com/office/powerpoint/2010/main" val="76703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592" y="0"/>
            <a:ext cx="12192000" cy="685799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ounded Rectangle 2"/>
          <p:cNvSpPr/>
          <p:nvPr/>
        </p:nvSpPr>
        <p:spPr>
          <a:xfrm>
            <a:off x="3070746" y="109183"/>
            <a:ext cx="5745708" cy="1037229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rgbClr val="FF0000"/>
                </a:solidFill>
              </a:rPr>
              <a:t>Chinese family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1104" y="1562632"/>
            <a:ext cx="6360710" cy="52028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9606" y="1562631"/>
            <a:ext cx="6132394" cy="5202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882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342">
              <a:srgbClr val="FF0000"/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rgbClr val="FF00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72" y="1050876"/>
            <a:ext cx="5953244" cy="474942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7369" y="1050876"/>
            <a:ext cx="5540990" cy="4749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6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99</Words>
  <Application>Microsoft Office PowerPoint</Application>
  <PresentationFormat>Widescreen</PresentationFormat>
  <Paragraphs>29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Algerian</vt:lpstr>
      <vt:lpstr>Arial</vt:lpstr>
      <vt:lpstr>Bernard MT Condensed</vt:lpstr>
      <vt:lpstr>Calibri</vt:lpstr>
      <vt:lpstr>Calibri Light</vt:lpstr>
      <vt:lpstr>Harlow Solid Italic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mottakin</dc:creator>
  <cp:lastModifiedBy>DOEL</cp:lastModifiedBy>
  <cp:revision>37</cp:revision>
  <dcterms:created xsi:type="dcterms:W3CDTF">2013-06-26T06:01:04Z</dcterms:created>
  <dcterms:modified xsi:type="dcterms:W3CDTF">2013-06-29T05:08:47Z</dcterms:modified>
</cp:coreProperties>
</file>